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9"/>
  </p:notesMasterIdLst>
  <p:handoutMasterIdLst>
    <p:handoutMasterId r:id="rId10"/>
  </p:handoutMasterIdLst>
  <p:sldIdLst>
    <p:sldId id="265" r:id="rId3"/>
    <p:sldId id="266" r:id="rId4"/>
    <p:sldId id="267" r:id="rId5"/>
    <p:sldId id="268" r:id="rId6"/>
    <p:sldId id="269" r:id="rId7"/>
    <p:sldId id="270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341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12/10/2015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-109974"/>
            <a:ext cx="1749281" cy="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22441" y="990600"/>
            <a:ext cx="3638535" cy="990600"/>
          </a:xfrm>
        </p:spPr>
        <p:txBody>
          <a:bodyPr/>
          <a:lstStyle/>
          <a:p>
            <a:pPr algn="ctr"/>
            <a:r>
              <a:rPr lang="en-US" dirty="0" err="1" smtClean="0"/>
              <a:t>Teh</a:t>
            </a:r>
            <a:r>
              <a:rPr lang="en-US" dirty="0" smtClean="0"/>
              <a:t> 4 US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0" y="3733800"/>
            <a:ext cx="3124199" cy="2521864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1400" i="1" dirty="0" smtClean="0"/>
              <a:t>Brought to you </a:t>
            </a:r>
          </a:p>
          <a:p>
            <a:pPr algn="ctr"/>
            <a:r>
              <a:rPr lang="it-IT" sz="1400" i="1" dirty="0" smtClean="0"/>
              <a:t>by</a:t>
            </a:r>
          </a:p>
          <a:p>
            <a:pPr algn="ctr"/>
            <a:r>
              <a:rPr lang="it-IT" b="1" dirty="0" smtClean="0"/>
              <a:t>Trap Flaggers</a:t>
            </a:r>
          </a:p>
          <a:p>
            <a:pPr algn="ctr"/>
            <a:endParaRPr lang="it-IT" dirty="0"/>
          </a:p>
          <a:p>
            <a:pPr algn="ctr"/>
            <a:r>
              <a:rPr lang="it-IT" b="1" cap="none" dirty="0" smtClean="0"/>
              <a:t>CHEN</a:t>
            </a:r>
            <a:r>
              <a:rPr lang="it-IT" cap="none" dirty="0" smtClean="0"/>
              <a:t> Weixi</a:t>
            </a:r>
          </a:p>
          <a:p>
            <a:pPr algn="ctr"/>
            <a:r>
              <a:rPr lang="it-IT" b="1" cap="none" dirty="0" smtClean="0"/>
              <a:t>LIU</a:t>
            </a:r>
            <a:r>
              <a:rPr lang="it-IT" cap="none" dirty="0" smtClean="0"/>
              <a:t> Mingxia</a:t>
            </a:r>
          </a:p>
          <a:p>
            <a:pPr algn="ctr"/>
            <a:r>
              <a:rPr lang="it-IT" b="1" cap="none" dirty="0" smtClean="0"/>
              <a:t>LIU </a:t>
            </a:r>
            <a:r>
              <a:rPr lang="it-IT" cap="none" dirty="0" smtClean="0"/>
              <a:t>Siyuan</a:t>
            </a:r>
          </a:p>
          <a:p>
            <a:pPr algn="ctr"/>
            <a:r>
              <a:rPr lang="it-IT" cap="none" dirty="0" smtClean="0"/>
              <a:t>Peter </a:t>
            </a:r>
            <a:r>
              <a:rPr lang="it-IT" b="1" cap="none" dirty="0" smtClean="0"/>
              <a:t>TANG</a:t>
            </a:r>
          </a:p>
          <a:p>
            <a:pPr algn="ctr"/>
            <a:r>
              <a:rPr lang="it-IT" b="1" cap="none" dirty="0" smtClean="0"/>
              <a:t>XIE</a:t>
            </a:r>
            <a:r>
              <a:rPr lang="it-IT" cap="none" dirty="0" smtClean="0"/>
              <a:t> Lekai</a:t>
            </a:r>
          </a:p>
          <a:p>
            <a:pPr algn="ctr"/>
            <a:r>
              <a:rPr lang="it-IT" b="1" cap="none" dirty="0" smtClean="0"/>
              <a:t>ZHANG </a:t>
            </a:r>
            <a:r>
              <a:rPr lang="it-IT" cap="none" dirty="0" smtClean="0"/>
              <a:t>Jiao</a:t>
            </a:r>
            <a:endParaRPr lang="it-IT" cap="non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1065212" y="2301418"/>
            <a:ext cx="5638799" cy="97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 </a:t>
            </a:r>
            <a:r>
              <a:rPr lang="it-IT" cap="none" dirty="0" smtClean="0"/>
              <a:t>collaborative tool to fulfill your order</a:t>
            </a:r>
          </a:p>
          <a:p>
            <a:pPr algn="ctr"/>
            <a:r>
              <a:rPr lang="it-IT" cap="none" dirty="0"/>
              <a:t>O</a:t>
            </a:r>
            <a:r>
              <a:rPr lang="it-IT" cap="none" dirty="0" smtClean="0"/>
              <a:t>r help others to fulfill their orders</a:t>
            </a: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685800"/>
            <a:ext cx="4267200" cy="57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smtClean="0"/>
              <a:t>Amazing Team Members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012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41612" y="1372312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94212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9527" y="1370888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92127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744727" y="1370888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57489" y="3658368"/>
            <a:ext cx="13340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CHEN</a:t>
            </a:r>
          </a:p>
          <a:p>
            <a:pPr algn="ctr"/>
            <a:r>
              <a:rPr lang="en-US" dirty="0" err="1" smtClean="0"/>
              <a:t>Weixi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Engineering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67684" y="3657956"/>
            <a:ext cx="1079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LIU</a:t>
            </a:r>
          </a:p>
          <a:p>
            <a:pPr algn="ctr"/>
            <a:r>
              <a:rPr lang="en-US" dirty="0" err="1" smtClean="0"/>
              <a:t>Mingxia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Reality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02944" y="3657600"/>
            <a:ext cx="10919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LIU</a:t>
            </a:r>
          </a:p>
          <a:p>
            <a:pPr algn="ctr"/>
            <a:r>
              <a:rPr lang="en-US" dirty="0" err="1" smtClean="0"/>
              <a:t>Siyuan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AutoCAD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54386" y="3657886"/>
            <a:ext cx="13340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TANG</a:t>
            </a:r>
          </a:p>
          <a:p>
            <a:pPr algn="ctr"/>
            <a:r>
              <a:rPr lang="en-US" dirty="0" smtClean="0"/>
              <a:t>Peter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Engineering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7850" y="3657600"/>
            <a:ext cx="6992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XIE</a:t>
            </a:r>
          </a:p>
          <a:p>
            <a:pPr algn="ctr"/>
            <a:r>
              <a:rPr lang="en-US" dirty="0" err="1" smtClean="0"/>
              <a:t>Lekai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ISM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025665" y="3657600"/>
            <a:ext cx="9621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ZHANG</a:t>
            </a:r>
          </a:p>
          <a:p>
            <a:pPr algn="ctr"/>
            <a:r>
              <a:rPr lang="en-US" dirty="0" smtClean="0"/>
              <a:t>Jiao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QA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PLM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87454" y="1828800"/>
            <a:ext cx="9864279" cy="1264567"/>
            <a:chOff x="1187454" y="1639693"/>
            <a:chExt cx="9864279" cy="126456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454" y="1670512"/>
              <a:ext cx="1074090" cy="12270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706" y="1676400"/>
              <a:ext cx="1049097" cy="12193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077" y="1700106"/>
              <a:ext cx="1103160" cy="12041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697" y="1679943"/>
              <a:ext cx="1066800" cy="12082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719" y="1639693"/>
              <a:ext cx="1090014" cy="11867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813" y="1747304"/>
              <a:ext cx="1097302" cy="11097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9353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err="1" smtClean="0"/>
              <a:t>Teh</a:t>
            </a:r>
            <a:r>
              <a:rPr lang="en-US" dirty="0" smtClean="0"/>
              <a:t> 4 US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780212" y="1281869"/>
            <a:ext cx="4953001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6397" y="1281869"/>
            <a:ext cx="48006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2079" y="1371600"/>
            <a:ext cx="4800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  <a:p>
            <a:pPr algn="ctr"/>
            <a:r>
              <a:rPr lang="en-US" dirty="0" smtClean="0"/>
              <a:t>Collaboration </a:t>
            </a:r>
            <a:r>
              <a:rPr lang="en-US" dirty="0"/>
              <a:t>starts with </a:t>
            </a:r>
            <a:endParaRPr lang="en-US" dirty="0" smtClean="0"/>
          </a:p>
          <a:p>
            <a:pPr algn="ctr"/>
            <a:r>
              <a:rPr lang="en-US" sz="2000" b="1" dirty="0" smtClean="0"/>
              <a:t>“</a:t>
            </a:r>
            <a:r>
              <a:rPr lang="en-US" sz="2000" b="1" dirty="0"/>
              <a:t>Hi, nice to know you!”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------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Know new people by</a:t>
            </a:r>
          </a:p>
          <a:p>
            <a:pPr algn="ctr"/>
            <a:r>
              <a:rPr lang="en-US" sz="2000" dirty="0" smtClean="0"/>
              <a:t>Getting others to help you</a:t>
            </a:r>
            <a:endParaRPr lang="en-US" sz="2000" dirty="0"/>
          </a:p>
          <a:p>
            <a:pPr algn="ctr"/>
            <a:r>
              <a:rPr lang="en-US" sz="2000" dirty="0" smtClean="0"/>
              <a:t>Kopi</a:t>
            </a:r>
          </a:p>
          <a:p>
            <a:pPr algn="ctr"/>
            <a:r>
              <a:rPr lang="en-US" sz="2000" dirty="0" smtClean="0"/>
              <a:t>…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 smtClean="0"/>
              <a:t>Or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Helping others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95" y="2735658"/>
            <a:ext cx="1676400" cy="1673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/>
          <p:cNvSpPr txBox="1"/>
          <p:nvPr/>
        </p:nvSpPr>
        <p:spPr>
          <a:xfrm>
            <a:off x="6888295" y="1371600"/>
            <a:ext cx="48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JIRA API</a:t>
            </a:r>
          </a:p>
          <a:p>
            <a:pPr algn="ctr"/>
            <a:r>
              <a:rPr lang="en-US" sz="2000" dirty="0" smtClean="0"/>
              <a:t>JWT login</a:t>
            </a:r>
          </a:p>
          <a:p>
            <a:pPr algn="ctr"/>
            <a:r>
              <a:rPr lang="en-US" sz="2000" dirty="0" smtClean="0"/>
              <a:t>Firebase Backend</a:t>
            </a:r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/>
              <a:t>.</a:t>
            </a:r>
            <a:endParaRPr lang="en-US" sz="2000" dirty="0" smtClean="0"/>
          </a:p>
          <a:p>
            <a:pPr algn="ctr"/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919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smtClean="0"/>
              <a:t>Technical Design &amp;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113</Words>
  <Application>Microsoft Office PowerPoint</Application>
  <PresentationFormat>Custom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Digital Blue Tunnel 16x9</vt:lpstr>
      <vt:lpstr>Teh 4 US</vt:lpstr>
      <vt:lpstr>Amazing Team Members</vt:lpstr>
      <vt:lpstr>Teh 4 US</vt:lpstr>
      <vt:lpstr>Live Demo</vt:lpstr>
      <vt:lpstr>Q &amp; A</vt:lpstr>
      <vt:lpstr>Technical Design &amp; Details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2015-11-17T07:33:44Z</dcterms:created>
  <dcterms:modified xsi:type="dcterms:W3CDTF">2015-12-10T12:36:48Z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